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91" r:id="rId3"/>
    <p:sldId id="257" r:id="rId4"/>
    <p:sldId id="264" r:id="rId5"/>
    <p:sldId id="266" r:id="rId6"/>
    <p:sldId id="285" r:id="rId7"/>
    <p:sldId id="288" r:id="rId8"/>
    <p:sldId id="284" r:id="rId9"/>
    <p:sldId id="265" r:id="rId10"/>
    <p:sldId id="273" r:id="rId11"/>
    <p:sldId id="280" r:id="rId12"/>
    <p:sldId id="277" r:id="rId13"/>
    <p:sldId id="293" r:id="rId14"/>
    <p:sldId id="258" r:id="rId15"/>
    <p:sldId id="282" r:id="rId16"/>
    <p:sldId id="292" r:id="rId17"/>
    <p:sldId id="283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AFD3FB"/>
    <a:srgbClr val="C2BAFC"/>
    <a:srgbClr val="E9E6FE"/>
    <a:srgbClr val="F8A79E"/>
    <a:srgbClr val="00FFFF"/>
    <a:srgbClr val="FF99FF"/>
    <a:srgbClr val="CCFFFF"/>
    <a:srgbClr val="130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6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BE131-57D4-41FC-B75D-B464B8E4E566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3D7F6-2239-4FC3-A347-9D612063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4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ছোট ছোট প্রশ্ন করা যেতে পারে ।যেমন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১।চিত্রে কী দেখছ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? উঃ পেশী ২।পেশি থেকে উৎপন্ন একগুচ্ছ কোষকে কী বলে ? উঃ পেশী কলা ।তোমরা ঠিক বলেছ । আজ আমরা পড়ব পেশী টিস্যু ।   এই স্লাইডে </a:t>
            </a:r>
            <a:r>
              <a:rPr lang="bn-BD" baseline="0" dirty="0" smtClean="0"/>
              <a:t>আজকের পাঠের মানসিক পরিবেশ তৈরির  চেষ্টা করা হয়েছে। তবে বিষয় শিক্ষক  ভিন্ন উপায়ে ও এ  কাজটি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D7F6-2239-4FC3-A347-9D61206386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প্রথম শিখনফল 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D7F6-2239-4FC3-A347-9D61206386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১।গঠন কেমন 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নলাকার /মাকু আকৃতির/ শাখানিত /আড়াআড়ি দাগযুক্ত ?২। কয়টি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আছে ? 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৩।ইন্টারক্যালেটেড ডিস্ক কী ? </a:t>
            </a:r>
            <a:r>
              <a:rPr lang="bn-BD" sz="120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D7F6-2239-4FC3-A347-9D61206386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গুরুত্বপূর্ণ</a:t>
            </a:r>
            <a:r>
              <a:rPr lang="bn-BD" baseline="0" dirty="0" smtClean="0"/>
              <a:t> শব্দগুলো শিক্ষার্থীরা লিখে নিবে  । বাসায় চর্চা করবে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D7F6-2239-4FC3-A347-9D61206386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69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76225" cmpd="tri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5.png"/><Relationship Id="rId7" Type="http://schemas.openxmlformats.org/officeDocument/2006/relationships/image" Target="../media/image28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4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4.wdp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5426" y="838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76865" y="1988582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নীচে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হল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</a:t>
            </a: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বেশী 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/>
          <a:stretch/>
        </p:blipFill>
        <p:spPr bwMode="auto">
          <a:xfrm>
            <a:off x="1213567" y="2253102"/>
            <a:ext cx="1605833" cy="183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Tissue images\smooth_muscle_fib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0" b="98853" l="1590" r="98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9723">
            <a:off x="3672356" y="2900265"/>
            <a:ext cx="1998885" cy="12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70" y="2502874"/>
            <a:ext cx="1639936" cy="18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demeterclarc.com/wp-content/uploads/images/2014/07/CANCER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9" y="1143000"/>
            <a:ext cx="2478314" cy="27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Tissue images\Beating_Heart_animati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54351"/>
            <a:ext cx="1447800" cy="270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14500" y="533400"/>
            <a:ext cx="6248400" cy="646331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নিচের চিত্রের সব টিস্যুগুলো কী একরকম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"/>
            <a:ext cx="81534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দেখে বল অবস্থান,গঠন ও কাজের ভিত্তিতে পেশীটিস্যু কত প্রকার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239" y="6178852"/>
            <a:ext cx="187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ঐচ্ছিক পেশী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057" y="6149471"/>
            <a:ext cx="187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অনৈচ্ছিক পেশী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9903" y="6148413"/>
            <a:ext cx="109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হৃদপেশী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601768"/>
            <a:ext cx="64389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দেখে পেশীটিস্যুগুলোর নাম বলতে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ttp://stream1.gifsoup.com/view2/4763329/involuntary-muscles-stomach-o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24" y="2015256"/>
            <a:ext cx="2152766" cy="195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850204" y="3529971"/>
            <a:ext cx="539299" cy="178774"/>
          </a:xfrm>
          <a:prstGeom prst="rect">
            <a:avLst/>
          </a:prstGeom>
          <a:solidFill>
            <a:srgbClr val="C2B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12" y="6148413"/>
            <a:ext cx="187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তিন প্রকার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2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89017E-6 L -0.00382 0.270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1214E-7 L 0 0.233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341E-7 L -0.00312 0.240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 animBg="1"/>
      <p:bldP spid="16" grpId="0" animBg="1"/>
      <p:bldP spid="16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issue images\Muscle_Tissue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1101"/>
          <a:stretch/>
        </p:blipFill>
        <p:spPr bwMode="auto">
          <a:xfrm>
            <a:off x="852372" y="2224559"/>
            <a:ext cx="7315428" cy="214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ww.gifs.net/Animation11/Science_and_Body/Eyes/ey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96" y="4581630"/>
            <a:ext cx="1524000" cy="15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harma.bayer.com/concerns-of-the-heart/tool/images/pic_ckd_vascular_calcific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83" y="5104493"/>
            <a:ext cx="907576" cy="80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iradonline.org/images/aorta-vessels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9" b="964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91" r="19137"/>
          <a:stretch/>
        </p:blipFill>
        <p:spPr bwMode="auto">
          <a:xfrm>
            <a:off x="5987596" y="4369067"/>
            <a:ext cx="1447800" cy="2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00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6596" y="4581630"/>
            <a:ext cx="1371600" cy="16459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57586" y="337846"/>
            <a:ext cx="1905001" cy="646331"/>
          </a:xfrm>
          <a:prstGeom prst="rect">
            <a:avLst/>
          </a:prstGeom>
          <a:solidFill>
            <a:srgbClr val="33CC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2895" y="522512"/>
            <a:ext cx="190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 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3054" y="1143000"/>
            <a:ext cx="518114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দেখে লিখ কোনটি কোন ধরণের পেশী টিস্যু 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পেশীটিস্যুগুলোর চিত্র অংকন কর ?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3526E-6 L 0.17032 -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4948" y="304800"/>
            <a:ext cx="563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চিত্রটি দেখে নিচের প্রশ্নগুলোর উত্তর দাও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24040"/>
              </p:ext>
            </p:extLst>
          </p:nvPr>
        </p:nvGraphicFramePr>
        <p:xfrm>
          <a:off x="685799" y="1142999"/>
          <a:ext cx="8077201" cy="525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284"/>
                <a:gridCol w="2973117"/>
                <a:gridCol w="2590800"/>
              </a:tblGrid>
              <a:tr h="3657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0020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 descr="C:\Users\User\Desktop\11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08"/>
          <a:stretch/>
        </p:blipFill>
        <p:spPr bwMode="auto">
          <a:xfrm>
            <a:off x="838200" y="1203029"/>
            <a:ext cx="1981200" cy="26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11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7" t="5365" r="43701" b="-5365"/>
          <a:stretch/>
        </p:blipFill>
        <p:spPr bwMode="auto">
          <a:xfrm>
            <a:off x="3429000" y="1274127"/>
            <a:ext cx="1752600" cy="25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11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0" t="128" r="12178" b="-128"/>
          <a:stretch/>
        </p:blipFill>
        <p:spPr bwMode="auto">
          <a:xfrm>
            <a:off x="6396327" y="1274126"/>
            <a:ext cx="1676400" cy="2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1" y="4965169"/>
            <a:ext cx="7974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১।প্রাণির ইচ্ছানুয়ায়ী সংকুচিত ও প্রসারিত হতে পারে কোন চিত্রের টিস্যু ? 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ক,খ ও গ এর টিস্যুগুলোর কোষগুলোর গঠন কেমন 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ক,খ ও গ এর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টিস্যুগুলোর অবস্থান কোথায়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7672" y="3979307"/>
            <a:ext cx="64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0775" y="3935569"/>
            <a:ext cx="64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1795" y="3935569"/>
            <a:ext cx="64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ttp://stream1.gifsoup.com/view2/4762944/involuntary-muscles-o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48" y="3645714"/>
            <a:ext cx="1340638" cy="10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media-3.web.britannica.com/eb-media/41/92941-004-CDB314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8"/>
          <a:stretch/>
        </p:blipFill>
        <p:spPr bwMode="auto">
          <a:xfrm>
            <a:off x="7234528" y="3842986"/>
            <a:ext cx="1519528" cy="9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Tissue images\08StandardPushup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33626"/>
            <a:ext cx="1293344" cy="8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5879" y="304800"/>
            <a:ext cx="2286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04" y="1202871"/>
            <a:ext cx="69913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2743200"/>
            <a:ext cx="25146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2486" y="4283529"/>
            <a:ext cx="25146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8514" y="5638800"/>
            <a:ext cx="25146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পেশী টিস্যুর চার্ট তৈরি করবে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1557" y="502242"/>
            <a:ext cx="139155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8মি: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352800" y="228600"/>
            <a:ext cx="1676400" cy="914400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207657"/>
            <a:ext cx="121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– (ক)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2051" y="3045767"/>
            <a:ext cx="121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– (খ)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810000"/>
            <a:ext cx="8686800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চিত্র-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ক, খ ও গ এ কোন কোন ধরণের পেশীটিস্যু দেখতে পাওয়া যায় ?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২.পেশীটিস্যু ভ্রুণের কোনস্তর থেকে উৎপন্ন  হয় ? 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চিত্রটির টিস্যু রক্তনালীর প্রাচীরে পাওয়া যায় ?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–খ এর গঠন ব্যাখ্যা কর?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চিত্র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ক,গ এর টিস্যুর সাথে খ চিত্রের টিস্যুর সাদৃশ্য ও বৈসাদৃশ্য বল?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056652"/>
            <a:ext cx="121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– (গ)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726168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 descr="https://healthsciencetechnology.wikispaces.com/file/view/heart.gif/481345506/he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29" y="1586664"/>
            <a:ext cx="857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stream1.gifsoup.com/view7/4763335/involuntary-muscles-bladder-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143000"/>
            <a:ext cx="2476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Tissue images\wal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3886"/>
            <a:ext cx="28289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0" y="2247900"/>
            <a:ext cx="609600" cy="266700"/>
          </a:xfrm>
          <a:prstGeom prst="rect">
            <a:avLst/>
          </a:prstGeom>
          <a:solidFill>
            <a:srgbClr val="AFD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24550" y="2129588"/>
            <a:ext cx="933450" cy="542926"/>
          </a:xfrm>
          <a:prstGeom prst="rect">
            <a:avLst/>
          </a:prstGeom>
          <a:solidFill>
            <a:srgbClr val="AFD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352800" y="685800"/>
            <a:ext cx="2438400" cy="914400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457" y="3048000"/>
            <a:ext cx="811371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আজকের আলোচিত পেশীটিস্যুগুলোর মধ্যে কোন পেশী টিস্যুর গুরুত্ব বেশী বলে তুমি মনে কর -উত্তরের স্বপক্ষে যুক্তি দাও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166" y="2256474"/>
            <a:ext cx="35424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ভ্রূণ মেসোডার্ম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ডোরাকাটা পেশী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মসৃণপেশী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ঐচ্ছিক পেশী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অনৈচ্ছিক পেশী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হৃদপেশী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ইন্টারক্যালেটেড ডিস্ক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5941" y="1345794"/>
            <a:ext cx="360045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গুরুত্বপূর্ণ  শব্দসমূহ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34200" y="457200"/>
            <a:ext cx="9988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004"/>
            <a:ext cx="396240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328" y="3089196"/>
            <a:ext cx="8763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</a:t>
            </a:r>
            <a:endParaRPr lang="bn-BD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328" y="4865730"/>
            <a:ext cx="8763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প্রশিক্ষক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কুমিল্লা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9139685">
            <a:off x="4436443" y="3309385"/>
            <a:ext cx="4419600" cy="1585127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6800" y="665986"/>
            <a:ext cx="2857500" cy="5494869"/>
            <a:chOff x="1226457" y="524932"/>
            <a:chExt cx="2857500" cy="5494869"/>
          </a:xfrm>
        </p:grpSpPr>
        <p:pic>
          <p:nvPicPr>
            <p:cNvPr id="11" name="Picture 2" descr="http://www.erincurren.com/wp-content/uploads/2013/04/heart-muscl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000" l="500" r="98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457" y="2971800"/>
              <a:ext cx="2857500" cy="304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woliper.com/wp-content/uploads/2014/05/colorful-birthday-flowers-5L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462" l="2000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524932"/>
              <a:ext cx="2438400" cy="3522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20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7" y="1642630"/>
            <a:ext cx="3809999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6" y="1642630"/>
            <a:ext cx="3886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0536" y="3623830"/>
            <a:ext cx="2899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আফরোজা নাসরীন সুলতানা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সহঃ 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রংপুর জিলা স্কুল, রংপুর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3242830"/>
            <a:ext cx="24730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 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47554" y="685800"/>
            <a:ext cx="3089564" cy="728230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4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8468"/>
            <a:ext cx="3505200" cy="447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508467"/>
            <a:ext cx="2985724" cy="44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6550" y="4974484"/>
            <a:ext cx="400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পেশী টিস্যু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436" y="1944914"/>
            <a:ext cx="750416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1980" y="2905780"/>
            <a:ext cx="406874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পেশী টিস্যু কী তা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পারবে।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8859" y="3744991"/>
            <a:ext cx="553674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পেশী টিস্যুর প্রকারভেদ করতে পারবে ।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858" y="4662904"/>
            <a:ext cx="706074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প্রকার পেশী টিস্যুর গঠন ব্যাখ্যা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8859" y="1872328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  <p:pic>
        <p:nvPicPr>
          <p:cNvPr id="8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992" y="2744828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836" y="3662741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836" y="4424432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840" y="2218369"/>
            <a:ext cx="2022895" cy="252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381000"/>
            <a:ext cx="385090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কী দেখতে পারছ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488" y="5318964"/>
            <a:ext cx="609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ভ্রূণ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2108" y="5318963"/>
            <a:ext cx="2051792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ভ্রূণীয় কোষস্তর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7367" y="1872012"/>
            <a:ext cx="2891468" cy="3245425"/>
            <a:chOff x="308933" y="1728724"/>
            <a:chExt cx="3351791" cy="3399599"/>
          </a:xfrm>
        </p:grpSpPr>
        <p:pic>
          <p:nvPicPr>
            <p:cNvPr id="3076" name="Picture 4" descr="http://www.carolguze.com/images/animals/chordatetre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33" y="1728724"/>
              <a:ext cx="3351791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images.gizmag.com/hero/nissans-leather-seats-like-human-skin-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317" y="4422242"/>
              <a:ext cx="883021" cy="706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662339" y="5325699"/>
            <a:ext cx="2514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কর্ডাটা পর্বের প্রাণি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2625643" cy="23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05200" y="3481611"/>
            <a:ext cx="583005" cy="1320178"/>
          </a:xfrm>
          <a:prstGeom prst="ellipse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4798E-6 L 0.25833 0.008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" grpId="0" animBg="1"/>
      <p:bldP spid="2" grpId="1" animBg="1"/>
      <p:bldP spid="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7" y="1752600"/>
            <a:ext cx="30718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838200"/>
            <a:ext cx="41910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ভ্রূণীয় কোষস্তর কয় স্তর বিশিষ্ট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8771" y="2226218"/>
            <a:ext cx="1600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এক্টোডার্ম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6999" y="2984212"/>
            <a:ext cx="1600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এন্ডোডার্ম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9657" y="3746212"/>
            <a:ext cx="1600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মেসোডার্ম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201264" y="2599728"/>
            <a:ext cx="1012371" cy="1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976512" y="3390352"/>
            <a:ext cx="1306067" cy="548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606177" y="4053231"/>
            <a:ext cx="1676400" cy="57581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58499" y="809235"/>
            <a:ext cx="66294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ভ্রূণীয় কোষস্তরের নামগুলো তোমরা বলতে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9427" y="5223041"/>
            <a:ext cx="13335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 স্তর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4099" y="759897"/>
            <a:ext cx="4419601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মেসোডার্ম থেকে কী উৎপন্ন  হল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91523" y="1826540"/>
            <a:ext cx="2599872" cy="2412049"/>
            <a:chOff x="3014288" y="2272642"/>
            <a:chExt cx="2599872" cy="2412049"/>
          </a:xfrm>
        </p:grpSpPr>
        <p:pic>
          <p:nvPicPr>
            <p:cNvPr id="25" name="Picture 5" descr="C:\Users\User\Desktop\1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3" t="21458" r="18904" b="17693"/>
            <a:stretch/>
          </p:blipFill>
          <p:spPr bwMode="auto">
            <a:xfrm>
              <a:off x="3014288" y="2272642"/>
              <a:ext cx="2599872" cy="24120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3651935" y="2786646"/>
              <a:ext cx="1324577" cy="1328153"/>
            </a:xfrm>
            <a:prstGeom prst="ellipse">
              <a:avLst/>
            </a:prstGeom>
            <a:solidFill>
              <a:srgbClr val="F8A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3" descr="C:\Users\User\Desktop\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22" y="2011438"/>
            <a:ext cx="2188449" cy="1975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User\Desktop\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/>
          <a:stretch/>
        </p:blipFill>
        <p:spPr bwMode="auto">
          <a:xfrm>
            <a:off x="2710789" y="2011438"/>
            <a:ext cx="2159292" cy="1974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User\Desktop\q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 bwMode="auto">
          <a:xfrm>
            <a:off x="3447986" y="2547676"/>
            <a:ext cx="2209799" cy="1952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media.giphy.com/media/f7CjV7J6GX2WA/giphy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28" y="501202"/>
            <a:ext cx="1767117" cy="132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8042244" y="585375"/>
            <a:ext cx="754743" cy="2337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03345" y="1404677"/>
            <a:ext cx="938899" cy="418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233746" y="809236"/>
            <a:ext cx="2490985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পেশি টিস্যু কী 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7106" y="6174432"/>
            <a:ext cx="8492187" cy="46166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ভ্রূণ মেসোডার্ম থেকে তৈরি সংকোচন প্রসারণশীল বিশেষ ধরণের টিস্যুকে পেশী টিস্যু বলে 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6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51445E-7 L -0.21163 0.00092 " pathEditMode="relative" rAng="0" ptsTypes="AA">
                                      <p:cBhvr>
                                        <p:cTn id="8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0" y="4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51445E-7 L 0.22031 0.00092 " pathEditMode="relative" rAng="0" ptsTypes="AA">
                                      <p:cBhvr>
                                        <p:cTn id="9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4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04046E-6 L 0.00503 0.24624 " pathEditMode="relative" rAng="0" ptsTypes="AA">
                                      <p:cBhvr>
                                        <p:cTn id="9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2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15" grpId="0" animBg="1"/>
      <p:bldP spid="15" grpId="1" animBg="1"/>
      <p:bldP spid="16" grpId="0"/>
      <p:bldP spid="16" grpId="1"/>
      <p:bldP spid="27" grpId="0" animBg="1"/>
      <p:bldP spid="27" grpId="1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issue images\dsc_0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42131"/>
            <a:ext cx="2667000" cy="36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User\Desktop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94966"/>
            <a:ext cx="1433285" cy="36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Tissue images\Muscle-fibers-631x4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0" y="1737865"/>
            <a:ext cx="2226258" cy="28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2048" y="381000"/>
            <a:ext cx="4267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পেশীটিস্যুগুলো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কেমন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799" y="5638800"/>
            <a:ext cx="27432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সরু,লম্বা ও তন্তুময়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2592" y="2079150"/>
            <a:ext cx="3936957" cy="2217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issue images\4d3e20ded80d4b665cc947674687d2e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2" b="9431"/>
          <a:stretch/>
        </p:blipFill>
        <p:spPr bwMode="auto">
          <a:xfrm rot="16200000">
            <a:off x="1101410" y="2260735"/>
            <a:ext cx="4089127" cy="28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issue images\new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9" b="76835" l="3902" r="953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80" b="27884"/>
          <a:stretch/>
        </p:blipFill>
        <p:spPr bwMode="auto">
          <a:xfrm rot="5400000">
            <a:off x="3749768" y="2226800"/>
            <a:ext cx="5200453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6126" y="555997"/>
            <a:ext cx="54720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তন্তুগুলো দেখতে কী একই রকম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13" y="5782220"/>
            <a:ext cx="560964" cy="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45873" y="5906370"/>
            <a:ext cx="1600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ডোরাকাটা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7186" y="5848313"/>
            <a:ext cx="17056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ডোরাবিহীন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6272" y="5876397"/>
            <a:ext cx="281940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ডোরাকাটা পেশীটিস্যু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9144" y="5834875"/>
            <a:ext cx="21624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মসৃণ পেশীটিস্যু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6272" y="555998"/>
            <a:ext cx="533176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তন্তুগুলোকে আমরা কী বলতে পারি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D:\Tissue images\smooth_muscle_fiber.G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0" b="98853" l="1590" r="98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9723">
            <a:off x="5692978" y="2397276"/>
            <a:ext cx="3662187" cy="23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619</Words>
  <Application>Microsoft Office PowerPoint</Application>
  <PresentationFormat>On-screen Show (4:3)</PresentationFormat>
  <Paragraphs>95</Paragraphs>
  <Slides>18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Afroza nasreen sultana</dc:creator>
  <cp:lastModifiedBy>HP</cp:lastModifiedBy>
  <cp:revision>125</cp:revision>
  <dcterms:created xsi:type="dcterms:W3CDTF">2006-08-16T00:00:00Z</dcterms:created>
  <dcterms:modified xsi:type="dcterms:W3CDTF">2015-12-09T14:08:39Z</dcterms:modified>
</cp:coreProperties>
</file>